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0" r:id="rId3"/>
    <p:sldId id="282" r:id="rId4"/>
    <p:sldId id="283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2EF6-822B-48A1-A2A2-D8DED31A7B0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4CBC-D3D7-4193-AC91-150744CB4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89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E4CBC-D3D7-4193-AC91-150744CB425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80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497288"/>
            <a:ext cx="7543800" cy="1524000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chemeClr val="bg1"/>
                </a:solidFill>
              </a:rPr>
              <a:t/>
            </a:r>
            <a:br>
              <a:rPr lang="ru-RU" sz="4400" dirty="0">
                <a:solidFill>
                  <a:schemeClr val="bg1"/>
                </a:solidFill>
              </a:rPr>
            </a:br>
            <a:r>
              <a:rPr lang="ru-RU" sz="4400" b="1" dirty="0">
                <a:solidFill>
                  <a:schemeClr val="accent1"/>
                </a:solidFill>
                <a:latin typeface="TimesNewRoman,Bold"/>
              </a:rPr>
              <a:t>СИСТЕМЫ </a:t>
            </a:r>
            <a:r>
              <a:rPr lang="ru-RU" sz="4400" b="1" dirty="0" smtClean="0">
                <a:solidFill>
                  <a:schemeClr val="accent1"/>
                </a:solidFill>
                <a:latin typeface="TimesNewRoman,Bold"/>
              </a:rPr>
              <a:t> ТАКТИЛЬНОГО ТИПА</a:t>
            </a:r>
            <a:endParaRPr lang="ru-RU" sz="4400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pic>
        <p:nvPicPr>
          <p:cNvPr id="6" name="Picture 2" descr="ÐÐ°ÑÑÐ¸Ð½ÐºÐ¸ Ð¿Ð¾ Ð·Ð°Ð¿ÑÐ¾ÑÑ Ð ÐµÐ·Ð¸ÑÑÐ¸Ð²Ð½ÑÐ¹ Ð´Ð°ÑÂ­Â­ÑÐ¸Ðº Ð¿Ð¾Ð»Ð¾Ð¶ÐµÐ½Ð¸Ñ hj,jnj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080" y="260648"/>
            <a:ext cx="6923304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5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467415" cy="50131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СИСТЕМЫ ТАКТИЛЬНОГО ТИПА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317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702" y="1484784"/>
            <a:ext cx="8111191" cy="36004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СИСТЕМЫ ТАКТИЛЬНОГО ТИПА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9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942" y="916863"/>
            <a:ext cx="8048822" cy="494116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СИСТЕМЫ ТАКТИЛЬНОГО ТИПА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22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3886200"/>
          </a:xfrm>
        </p:spPr>
        <p:txBody>
          <a:bodyPr>
            <a:noAutofit/>
          </a:bodyPr>
          <a:lstStyle/>
          <a:p>
            <a:r>
              <a:rPr lang="ru-RU" sz="1800" dirty="0"/>
              <a:t>В основу ее работы положен эффект изменения под нагрузкой электрического сопротивления какого-либо эластичного материала, в качестве которого может быть использован, например, каучук, по всей массе которого в процессе изготовления распределены микрочастицы вещества, проводящего электрический ток. Под действием внешней силы каучук прогибается, замыкая электрический контакт с электродами поперечных рядов, а затем деформируется, в результате чего проводящие ток частицы сближаются и начинают контактировать друг с другом, увеличивая количество возможных путей для протекания электрического тока, подводимого с помощью металлических электродов.</a:t>
            </a:r>
          </a:p>
          <a:p>
            <a:r>
              <a:rPr lang="ru-RU" sz="1800" dirty="0"/>
              <a:t>Таким образом, тактильные элементы, чувствительные к прикосновению и давлению со стороны постороннего предмета, локализуются в области пересечения продольных и поперечных электродов, а их общее количество равно произведению числа столбцов на число строк тактильной матрицы. В результате формируется тактильный образ, являющийся как бы слепком данной детали, преобразованным в форму электрических сигналов и записанным в память </a:t>
            </a:r>
            <a:r>
              <a:rPr lang="ru-RU" sz="1800" dirty="0" err="1"/>
              <a:t>микроЭВМ</a:t>
            </a:r>
            <a:r>
              <a:rPr lang="ru-RU" sz="1800" dirty="0"/>
              <a:t> робота.</a:t>
            </a:r>
          </a:p>
          <a:p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СИСТЕМЫ ТАКТИЛЬНОГО ТИПА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92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7543800" cy="3886200"/>
          </a:xfrm>
        </p:spPr>
        <p:txBody>
          <a:bodyPr>
            <a:noAutofit/>
          </a:bodyPr>
          <a:lstStyle/>
          <a:p>
            <a:r>
              <a:rPr lang="ru-RU" sz="2000" dirty="0"/>
              <a:t>Анализируя полученный тактильный образ, можно оценить, совпадает ли он с одним из эталонов, занесенных в память ЭВМ в процессе обучения робота распознаванию деталей, и, если совпадает, определить положение его характерных точек и ориентацию, например, осей инерции по отношению к осям матрицы.</a:t>
            </a:r>
          </a:p>
          <a:p>
            <a:r>
              <a:rPr lang="ru-RU" sz="2000" dirty="0"/>
              <a:t>Тактильные системы очувствления пока не получили широкого распространения в робототехнике. Это связано со спецификой их применения, заключающейся в необходимости непосредственного контакта с деталями, имеющими заусенцы, которые могут быть также нагреты до высокой температуры.</a:t>
            </a:r>
          </a:p>
          <a:p>
            <a:r>
              <a:rPr lang="ru-RU" sz="2000" i="1" dirty="0" err="1"/>
              <a:t>Силомоментные</a:t>
            </a:r>
            <a:r>
              <a:rPr lang="ru-RU" sz="2000" dirty="0"/>
              <a:t> системы очувствления – это сенсорные устройства, обеспечивающие изменение компонент вектора силы и вектора момента сил, развиваемых роботом в процессе взаимодействия с изделием в проекции на некоторую систему координат.</a:t>
            </a:r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СИСТЕМЫ ТАКТИЛЬНОГО ТИПА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0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Система </a:t>
            </a:r>
            <a:r>
              <a:rPr lang="ru-RU" dirty="0" err="1"/>
              <a:t>силомоментного</a:t>
            </a:r>
            <a:r>
              <a:rPr lang="ru-RU" dirty="0"/>
              <a:t> очувствления состоит из механической части, представляющей собой совокупность упругих элементов с размещенными на них </a:t>
            </a:r>
            <a:r>
              <a:rPr lang="ru-RU" dirty="0" err="1"/>
              <a:t>тензопреобразователями</a:t>
            </a:r>
            <a:r>
              <a:rPr lang="ru-RU" dirty="0"/>
              <a:t>, формирующими электрический сигнал, пропорциональный деформации упругого элемента, усилительных и коммутирующих устройств и устройства для вычисления величин проекции вектора силы и вектора момента силы (рис</a:t>
            </a:r>
            <a:r>
              <a:rPr lang="ru-RU" dirty="0" smtClean="0"/>
              <a:t>.). </a:t>
            </a:r>
            <a:r>
              <a:rPr lang="ru-RU" dirty="0"/>
              <a:t>В качестве вычислительного устройства используется либо специальный микропроцессор, встроенный в </a:t>
            </a:r>
            <a:r>
              <a:rPr lang="ru-RU" dirty="0" err="1"/>
              <a:t>силомоментную</a:t>
            </a:r>
            <a:r>
              <a:rPr lang="ru-RU" dirty="0"/>
              <a:t> систему, либо </a:t>
            </a:r>
            <a:r>
              <a:rPr lang="ru-RU" dirty="0" err="1"/>
              <a:t>микроЭВМ</a:t>
            </a:r>
            <a:r>
              <a:rPr lang="ru-RU" dirty="0"/>
              <a:t> управляющего устройства робота.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СИСТЕМЫ ТАКТИЛЬНОГО ТИПА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34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661248"/>
            <a:ext cx="4824536" cy="510951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Схема </a:t>
            </a:r>
            <a:r>
              <a:rPr lang="ru-RU" sz="2800" dirty="0" err="1"/>
              <a:t>силомоментного</a:t>
            </a:r>
            <a:r>
              <a:rPr lang="ru-RU" sz="2800" dirty="0"/>
              <a:t> датчика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39444"/>
            <a:ext cx="6408712" cy="496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СИСТЕМЫ ТАКТИЛЬНОГО ТИПА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185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340768"/>
            <a:ext cx="7543800" cy="3886200"/>
          </a:xfrm>
        </p:spPr>
        <p:txBody>
          <a:bodyPr>
            <a:noAutofit/>
          </a:bodyPr>
          <a:lstStyle/>
          <a:p>
            <a:r>
              <a:rPr lang="ru-RU" sz="1800" dirty="0"/>
              <a:t>Аналоговая часть </a:t>
            </a:r>
            <a:r>
              <a:rPr lang="ru-RU" sz="1800" dirty="0" err="1"/>
              <a:t>силомоментной</a:t>
            </a:r>
            <a:r>
              <a:rPr lang="ru-RU" sz="1800" dirty="0"/>
              <a:t> системы, формирующая совокупность электрических сигналов, величина которых пропорциональна деформациям конструкции, возникающей вследствие сложного силового </a:t>
            </a:r>
            <a:r>
              <a:rPr lang="ru-RU" sz="1800" dirty="0" err="1"/>
              <a:t>нагружения</a:t>
            </a:r>
            <a:r>
              <a:rPr lang="ru-RU" sz="1800" dirty="0"/>
              <a:t>, сопрягается с цифровым вычислительным устройством с помощью аналого-цифрового преобразователя. Наиболее часто датчики </a:t>
            </a:r>
            <a:r>
              <a:rPr lang="ru-RU" sz="1800" dirty="0" err="1"/>
              <a:t>силомоментного</a:t>
            </a:r>
            <a:r>
              <a:rPr lang="ru-RU" sz="1800" dirty="0"/>
              <a:t> очувствления устанавливаются между последним звеном робота и его захватным устройством. В этом случае компоненты силового вектора измеряются в проекции на связанную с захватом систему координат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СИСТЕМЫ ТАКТИЛЬНОГО ТИПА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9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F6100A922A141BDC4428F72AEC990" ma:contentTypeVersion="2" ma:contentTypeDescription="Create a new document." ma:contentTypeScope="" ma:versionID="7f944fcf3b80474d262dfc3bfbc3be3f">
  <xsd:schema xmlns:xsd="http://www.w3.org/2001/XMLSchema" xmlns:xs="http://www.w3.org/2001/XMLSchema" xmlns:p="http://schemas.microsoft.com/office/2006/metadata/properties" xmlns:ns2="18852f9a-cc3c-4aeb-8b15-96e5ffda0fe4" targetNamespace="http://schemas.microsoft.com/office/2006/metadata/properties" ma:root="true" ma:fieldsID="9bc872e31799a1d49b5a65a28e8de436" ns2:_="">
    <xsd:import namespace="18852f9a-cc3c-4aeb-8b15-96e5ffda0f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52f9a-cc3c-4aeb-8b15-96e5ffda0f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077372-6132-4EC2-9239-784709C99937}"/>
</file>

<file path=customXml/itemProps2.xml><?xml version="1.0" encoding="utf-8"?>
<ds:datastoreItem xmlns:ds="http://schemas.openxmlformats.org/officeDocument/2006/customXml" ds:itemID="{14C64CBC-9B1D-434F-A941-DF68103677C1}"/>
</file>

<file path=customXml/itemProps3.xml><?xml version="1.0" encoding="utf-8"?>
<ds:datastoreItem xmlns:ds="http://schemas.openxmlformats.org/officeDocument/2006/customXml" ds:itemID="{E7633C6A-12F5-4128-8EB9-0B670BC57328}"/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778</TotalTime>
  <Words>485</Words>
  <Application>Microsoft Office PowerPoint</Application>
  <PresentationFormat>Экран (4:3)</PresentationFormat>
  <Paragraphs>27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Impact</vt:lpstr>
      <vt:lpstr>Times New Roman</vt:lpstr>
      <vt:lpstr>TimesNewRoman,Bold</vt:lpstr>
      <vt:lpstr>NewsPrint</vt:lpstr>
      <vt:lpstr> СИСТЕМЫ  ТАКТИЛЬНОГО ТИПА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Схема силомоментного датчика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роботов</dc:title>
  <dc:creator>ДОМ</dc:creator>
  <cp:lastModifiedBy>Пользователь</cp:lastModifiedBy>
  <cp:revision>58</cp:revision>
  <cp:lastPrinted>2018-10-09T11:31:00Z</cp:lastPrinted>
  <dcterms:created xsi:type="dcterms:W3CDTF">2017-11-15T07:02:51Z</dcterms:created>
  <dcterms:modified xsi:type="dcterms:W3CDTF">2018-11-20T08:54:09Z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0x01010040EF6100A922A141BDC4428F72AEC990</vt:lpwstr>
  </property>
</Properties>
</file>